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794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6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345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774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99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106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16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851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45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65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685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3C342-8850-4DE5-B1A8-40846C10C1E6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BE9B-7529-4F8E-A520-3F91C081C24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664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/>
          <a:stretch/>
        </p:blipFill>
        <p:spPr bwMode="auto">
          <a:xfrm>
            <a:off x="54225" y="1606353"/>
            <a:ext cx="7135809" cy="4575119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442012" y="39724"/>
            <a:ext cx="11734800" cy="1288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 flipV="1">
            <a:off x="475607" y="585893"/>
            <a:ext cx="11734800" cy="457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0" y="6478005"/>
            <a:ext cx="12176812" cy="3816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1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04 de mayo del 2022</a:t>
            </a:r>
            <a:endParaRPr lang="en-US" sz="1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" y="67521"/>
            <a:ext cx="1302356" cy="130235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08814" y="118520"/>
            <a:ext cx="115005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dirty="0" smtClean="0">
                <a:latin typeface="Tw Cen MT" panose="020B0602020104020603" pitchFamily="34" charset="0"/>
              </a:rPr>
              <a:t>Boletín Quincenal de la Pesquería de Cerco Artesanal y Menor Escala</a:t>
            </a:r>
            <a:endParaRPr lang="en-US" sz="3000" dirty="0">
              <a:latin typeface="Tw Cen MT" panose="020B06020201040206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50697" y="722665"/>
            <a:ext cx="10530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i="1" dirty="0" smtClean="0">
                <a:latin typeface="Tw Cen MT" panose="020B0602020104020603" pitchFamily="34" charset="0"/>
              </a:rPr>
              <a:t>Año 2, N° 08                                 </a:t>
            </a:r>
            <a:r>
              <a:rPr lang="es-PE" sz="2000" i="1" dirty="0" smtClean="0">
                <a:latin typeface="Tw Cen MT" panose="020B0602020104020603" pitchFamily="34" charset="0"/>
              </a:rPr>
              <a:t>Segunda quincena de abril del 2022</a:t>
            </a:r>
            <a:endParaRPr lang="en-US" sz="2000" i="1" dirty="0">
              <a:latin typeface="Tw Cen MT" panose="020B0602020104020603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47962" y="6447895"/>
            <a:ext cx="82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Fuente: AFIRNP y Laboratorios Costeros de IMARPE</a:t>
            </a:r>
          </a:p>
          <a:p>
            <a:r>
              <a:rPr lang="es-MX" sz="1200" b="1" dirty="0" smtClean="0"/>
              <a:t>Elaborado por: AFIRNP-IMARPE</a:t>
            </a:r>
            <a:endParaRPr lang="en-US" sz="12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82203" y="1266968"/>
            <a:ext cx="592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Áreas de Pesca de la Flota de cerco artesanal y menor escala</a:t>
            </a:r>
            <a:endParaRPr lang="en-US" b="1" u="sng" dirty="0"/>
          </a:p>
        </p:txBody>
      </p:sp>
      <p:sp>
        <p:nvSpPr>
          <p:cNvPr id="26" name="25 CuadroTexto"/>
          <p:cNvSpPr txBox="1"/>
          <p:nvPr/>
        </p:nvSpPr>
        <p:spPr>
          <a:xfrm>
            <a:off x="-33390" y="6119998"/>
            <a:ext cx="500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i="1" dirty="0" smtClean="0"/>
              <a:t>* Información correspondiente a las embarcaciones muestreadas</a:t>
            </a:r>
            <a:endParaRPr lang="es-ES" sz="1400" b="1" i="1" dirty="0"/>
          </a:p>
        </p:txBody>
      </p:sp>
      <p:sp>
        <p:nvSpPr>
          <p:cNvPr id="5" name="Rectángulo 4"/>
          <p:cNvSpPr/>
          <p:nvPr/>
        </p:nvSpPr>
        <p:spPr>
          <a:xfrm>
            <a:off x="7233587" y="6427989"/>
            <a:ext cx="1601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dirty="0" smtClean="0">
                <a:latin typeface="Calibri" panose="020F0502020204030204" pitchFamily="34" charset="0"/>
              </a:rPr>
              <a:t> </a:t>
            </a:r>
            <a:r>
              <a:rPr lang="es-PE" sz="1000" dirty="0">
                <a:solidFill>
                  <a:schemeClr val="accent4"/>
                </a:solidFill>
                <a:latin typeface="Calibri" panose="020F0502020204030204" pitchFamily="34" charset="0"/>
              </a:rPr>
              <a:t>TME= talla mínima de extracción</a:t>
            </a:r>
            <a:endParaRPr lang="es-PE" sz="1000" dirty="0">
              <a:solidFill>
                <a:schemeClr val="accent4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628481" y="1313513"/>
            <a:ext cx="251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Estructura por tamaños</a:t>
            </a:r>
            <a:endParaRPr lang="en-US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5129538" y="2905497"/>
            <a:ext cx="1003483" cy="98893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1" name="Grupo 20"/>
          <p:cNvGrpSpPr/>
          <p:nvPr/>
        </p:nvGrpSpPr>
        <p:grpSpPr>
          <a:xfrm>
            <a:off x="5168878" y="2905497"/>
            <a:ext cx="919528" cy="1129545"/>
            <a:chOff x="5550177" y="3384567"/>
            <a:chExt cx="919528" cy="993677"/>
          </a:xfrm>
        </p:grpSpPr>
        <p:grpSp>
          <p:nvGrpSpPr>
            <p:cNvPr id="18" name="Grupo 17"/>
            <p:cNvGrpSpPr/>
            <p:nvPr/>
          </p:nvGrpSpPr>
          <p:grpSpPr>
            <a:xfrm>
              <a:off x="5550177" y="3384567"/>
              <a:ext cx="919528" cy="269872"/>
              <a:chOff x="5550177" y="3384567"/>
              <a:chExt cx="919528" cy="269872"/>
            </a:xfrm>
          </p:grpSpPr>
          <p:sp>
            <p:nvSpPr>
              <p:cNvPr id="48" name="CuadroTexto 47"/>
              <p:cNvSpPr txBox="1"/>
              <p:nvPr/>
            </p:nvSpPr>
            <p:spPr>
              <a:xfrm>
                <a:off x="5733848" y="3384567"/>
                <a:ext cx="735857" cy="269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419" sz="1400" dirty="0" smtClean="0"/>
                  <a:t>Anchoveta</a:t>
                </a:r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5550177" y="3472039"/>
                <a:ext cx="109994" cy="1088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5550177" y="3633752"/>
              <a:ext cx="691448" cy="744492"/>
              <a:chOff x="5550177" y="3633752"/>
              <a:chExt cx="691448" cy="744492"/>
            </a:xfrm>
          </p:grpSpPr>
          <p:sp>
            <p:nvSpPr>
              <p:cNvPr id="45" name="CuadroTexto 44"/>
              <p:cNvSpPr txBox="1"/>
              <p:nvPr/>
            </p:nvSpPr>
            <p:spPr>
              <a:xfrm>
                <a:off x="5686295" y="4108372"/>
                <a:ext cx="510614" cy="269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419" sz="1400" dirty="0" smtClean="0"/>
                  <a:t>Bonito</a:t>
                </a:r>
                <a:endParaRPr lang="en-US" sz="1400" dirty="0"/>
              </a:p>
            </p:txBody>
          </p:sp>
          <p:sp>
            <p:nvSpPr>
              <p:cNvPr id="46" name="CuadroTexto 45"/>
              <p:cNvSpPr txBox="1"/>
              <p:nvPr/>
            </p:nvSpPr>
            <p:spPr>
              <a:xfrm>
                <a:off x="5691646" y="3875287"/>
                <a:ext cx="549979" cy="269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419" sz="1400" dirty="0" smtClean="0"/>
                  <a:t>Caballa</a:t>
                </a:r>
              </a:p>
            </p:txBody>
          </p:sp>
          <p:sp>
            <p:nvSpPr>
              <p:cNvPr id="47" name="CuadroTexto 46"/>
              <p:cNvSpPr txBox="1"/>
              <p:nvPr/>
            </p:nvSpPr>
            <p:spPr>
              <a:xfrm>
                <a:off x="5733848" y="3633752"/>
                <a:ext cx="404594" cy="269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419" sz="1400" dirty="0" smtClean="0"/>
                  <a:t>Jurel</a:t>
                </a:r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5553128" y="3926632"/>
                <a:ext cx="109773" cy="1317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5550177" y="4173939"/>
                <a:ext cx="109994" cy="1088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5553056" y="3734643"/>
                <a:ext cx="109844" cy="1088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upo 1"/>
          <p:cNvGrpSpPr/>
          <p:nvPr/>
        </p:nvGrpSpPr>
        <p:grpSpPr>
          <a:xfrm>
            <a:off x="-11694" y="2005233"/>
            <a:ext cx="3812918" cy="3904042"/>
            <a:chOff x="-293723" y="2371852"/>
            <a:chExt cx="3812918" cy="3904042"/>
          </a:xfrm>
        </p:grpSpPr>
        <p:pic>
          <p:nvPicPr>
            <p:cNvPr id="74" name="Imagen 73"/>
            <p:cNvPicPr>
              <a:picLocks noChangeAspect="1"/>
            </p:cNvPicPr>
            <p:nvPr/>
          </p:nvPicPr>
          <p:blipFill rotWithShape="1">
            <a:blip r:embed="rId4"/>
            <a:srcRect l="27393" t="21765" r="15133" b="14313"/>
            <a:stretch/>
          </p:blipFill>
          <p:spPr>
            <a:xfrm>
              <a:off x="-259585" y="5518279"/>
              <a:ext cx="986370" cy="7576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7" t="32271" r="16252" b="33788"/>
            <a:stretch/>
          </p:blipFill>
          <p:spPr>
            <a:xfrm>
              <a:off x="2634026" y="2528864"/>
              <a:ext cx="689991" cy="176750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674" y="2371852"/>
              <a:ext cx="675279" cy="359439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6292" y="2471813"/>
              <a:ext cx="694519" cy="293001"/>
            </a:xfrm>
            <a:prstGeom prst="rect">
              <a:avLst/>
            </a:prstGeom>
          </p:spPr>
        </p:pic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-293723" y="3964679"/>
              <a:ext cx="560174" cy="246832"/>
            </a:xfrm>
            <a:prstGeom prst="rect">
              <a:avLst/>
            </a:prstGeom>
          </p:spPr>
        </p:pic>
        <p:sp>
          <p:nvSpPr>
            <p:cNvPr id="41" name="Rectángulo 40"/>
            <p:cNvSpPr/>
            <p:nvPr/>
          </p:nvSpPr>
          <p:spPr>
            <a:xfrm>
              <a:off x="2767066" y="2730692"/>
              <a:ext cx="75212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000" b="1" i="1" dirty="0" smtClean="0"/>
                <a:t>Anchoveta</a:t>
              </a:r>
              <a:endParaRPr lang="es-PE" sz="1000" b="1" i="1" dirty="0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-184329" y="4203142"/>
              <a:ext cx="5357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000" b="1" i="1" dirty="0" smtClean="0"/>
                <a:t>Bonito</a:t>
              </a:r>
              <a:endParaRPr lang="es-PE" sz="1000" b="1" i="1" dirty="0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1556609" y="2750544"/>
              <a:ext cx="4331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000" b="1" i="1" dirty="0" smtClean="0"/>
                <a:t>Jurel</a:t>
              </a:r>
              <a:endParaRPr lang="es-PE" sz="1000" b="1" i="1" dirty="0"/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220381" y="2727107"/>
              <a:ext cx="5838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000" b="1" i="1" dirty="0" smtClean="0"/>
                <a:t>Caballa</a:t>
              </a:r>
              <a:endParaRPr lang="es-PE" sz="1000" b="1" i="1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7776463" y="1663592"/>
            <a:ext cx="3765289" cy="1408121"/>
            <a:chOff x="7740986" y="1596808"/>
            <a:chExt cx="3765289" cy="1408121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40986" y="1596808"/>
              <a:ext cx="3765289" cy="1408121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10542686" y="1680513"/>
              <a:ext cx="880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i="1" dirty="0" smtClean="0"/>
                <a:t>Anchoveta</a:t>
              </a:r>
              <a:endParaRPr lang="es-PE" sz="1100" b="1" i="1" dirty="0"/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2544" y="2993236"/>
            <a:ext cx="4954400" cy="35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9054</TotalTime>
  <Words>78</Words>
  <Application>Microsoft Office PowerPoint</Application>
  <PresentationFormat>Panorámica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Dany Ulloa Espejo</dc:creator>
  <cp:lastModifiedBy>Jsalcedo</cp:lastModifiedBy>
  <cp:revision>146</cp:revision>
  <dcterms:created xsi:type="dcterms:W3CDTF">2021-03-03T21:00:45Z</dcterms:created>
  <dcterms:modified xsi:type="dcterms:W3CDTF">2022-08-08T21:26:00Z</dcterms:modified>
</cp:coreProperties>
</file>