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794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34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774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9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10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16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51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45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68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3C342-8850-4DE5-B1A8-40846C10C1E6}" type="datetimeFigureOut">
              <a:rPr lang="es-PE" smtClean="0"/>
              <a:t>9/08/2022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664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012" y="39724"/>
            <a:ext cx="11734800" cy="1288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 flipV="1">
            <a:off x="475607" y="585893"/>
            <a:ext cx="11734800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0" y="6478005"/>
            <a:ext cx="12176812" cy="3816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08 de abril del 2022</a:t>
            </a:r>
            <a:endParaRPr lang="en-US" sz="1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" y="67521"/>
            <a:ext cx="1302356" cy="130235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08814" y="118520"/>
            <a:ext cx="11500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latin typeface="Tw Cen MT" panose="020B0602020104020603" pitchFamily="34" charset="0"/>
              </a:rPr>
              <a:t>Boletín Quincenal de la Pesquería de Cerco Artesanal y Menor Escala</a:t>
            </a:r>
            <a:endParaRPr lang="en-US" sz="3000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86257" y="700601"/>
            <a:ext cx="1053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i="1" dirty="0" smtClean="0">
                <a:latin typeface="Tw Cen MT" panose="020B0602020104020603" pitchFamily="34" charset="0"/>
              </a:rPr>
              <a:t>Año 2, N° 6                                 Segunda </a:t>
            </a:r>
            <a:r>
              <a:rPr lang="es-PE" sz="2000" i="1" dirty="0" smtClean="0">
                <a:latin typeface="Tw Cen MT" panose="020B0602020104020603" pitchFamily="34" charset="0"/>
              </a:rPr>
              <a:t>quincena de marzo del 2022</a:t>
            </a:r>
            <a:endParaRPr lang="en-US" sz="2000" i="1" dirty="0">
              <a:latin typeface="Tw Cen MT" panose="020B0602020104020603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47962" y="6447895"/>
            <a:ext cx="82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Fuente: AFIRNP y Laboratorios Costeros de IMARPE</a:t>
            </a:r>
          </a:p>
          <a:p>
            <a:r>
              <a:rPr lang="es-MX" sz="1200" b="1" dirty="0" smtClean="0"/>
              <a:t>Elaborado por: AFIRNP-IMARPE</a:t>
            </a:r>
            <a:endParaRPr lang="en-US" sz="12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82203" y="1266968"/>
            <a:ext cx="592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Áreas de Pesca de la Flota de cerco artesanal y menor escala</a:t>
            </a:r>
            <a:endParaRPr lang="en-US" b="1" u="sng" dirty="0"/>
          </a:p>
        </p:txBody>
      </p:sp>
      <p:sp>
        <p:nvSpPr>
          <p:cNvPr id="26" name="25 CuadroTexto"/>
          <p:cNvSpPr txBox="1"/>
          <p:nvPr/>
        </p:nvSpPr>
        <p:spPr>
          <a:xfrm>
            <a:off x="-33390" y="6119998"/>
            <a:ext cx="500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i="1" dirty="0" smtClean="0"/>
              <a:t>* Información correspondiente a las embarcaciones muestreadas</a:t>
            </a:r>
            <a:endParaRPr lang="es-ES" sz="1400" b="1" i="1" dirty="0"/>
          </a:p>
        </p:txBody>
      </p:sp>
      <p:sp>
        <p:nvSpPr>
          <p:cNvPr id="5" name="Rectángulo 4"/>
          <p:cNvSpPr/>
          <p:nvPr/>
        </p:nvSpPr>
        <p:spPr>
          <a:xfrm>
            <a:off x="7233587" y="6427989"/>
            <a:ext cx="1601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 smtClean="0">
                <a:latin typeface="Calibri" panose="020F0502020204030204" pitchFamily="34" charset="0"/>
              </a:rPr>
              <a:t> </a:t>
            </a:r>
            <a:r>
              <a:rPr lang="es-PE" sz="1000" dirty="0">
                <a:solidFill>
                  <a:schemeClr val="accent4"/>
                </a:solidFill>
                <a:latin typeface="Calibri" panose="020F0502020204030204" pitchFamily="34" charset="0"/>
              </a:rPr>
              <a:t>TME= talla mínima de extracción</a:t>
            </a:r>
            <a:endParaRPr lang="es-PE" sz="1000" dirty="0">
              <a:solidFill>
                <a:schemeClr val="accent4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526034" y="1311372"/>
            <a:ext cx="251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Estructura por tamaños</a:t>
            </a:r>
            <a:endParaRPr lang="en-US" b="1" u="sng" dirty="0"/>
          </a:p>
        </p:txBody>
      </p:sp>
      <p:pic>
        <p:nvPicPr>
          <p:cNvPr id="33" name="Imagen1"/>
          <p:cNvPicPr/>
          <p:nvPr/>
        </p:nvPicPr>
        <p:blipFill rotWithShape="1">
          <a:blip r:embed="rId3"/>
          <a:srcRect l="1679" t="1440" r="2555" b="742"/>
          <a:stretch/>
        </p:blipFill>
        <p:spPr bwMode="auto">
          <a:xfrm>
            <a:off x="7846186" y="1836979"/>
            <a:ext cx="3638950" cy="1316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3"/>
          <p:cNvPicPr/>
          <p:nvPr/>
        </p:nvPicPr>
        <p:blipFill rotWithShape="1">
          <a:blip r:embed="rId4"/>
          <a:srcRect l="1813" t="2218" r="3935" b="1293"/>
          <a:stretch/>
        </p:blipFill>
        <p:spPr bwMode="auto">
          <a:xfrm>
            <a:off x="7185235" y="3288940"/>
            <a:ext cx="4719215" cy="1483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n5"/>
          <p:cNvPicPr/>
          <p:nvPr/>
        </p:nvPicPr>
        <p:blipFill rotWithShape="1">
          <a:blip r:embed="rId5"/>
          <a:srcRect l="1550" t="2181"/>
          <a:stretch/>
        </p:blipFill>
        <p:spPr bwMode="auto">
          <a:xfrm>
            <a:off x="7167983" y="4809391"/>
            <a:ext cx="5008829" cy="1310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82203" y="1836979"/>
            <a:ext cx="6601800" cy="3643754"/>
            <a:chOff x="182203" y="1836979"/>
            <a:chExt cx="6601800" cy="3643754"/>
          </a:xfrm>
        </p:grpSpPr>
        <p:grpSp>
          <p:nvGrpSpPr>
            <p:cNvPr id="2" name="Grupo 1"/>
            <p:cNvGrpSpPr/>
            <p:nvPr/>
          </p:nvGrpSpPr>
          <p:grpSpPr>
            <a:xfrm>
              <a:off x="182203" y="1836979"/>
              <a:ext cx="6601800" cy="3643754"/>
              <a:chOff x="182203" y="1871965"/>
              <a:chExt cx="6601800" cy="3643754"/>
            </a:xfrm>
          </p:grpSpPr>
          <p:pic>
            <p:nvPicPr>
              <p:cNvPr id="32" name="Imagen 31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03" y="1871965"/>
                <a:ext cx="6601800" cy="36437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Imagen 73"/>
              <p:cNvPicPr>
                <a:picLocks noChangeAspect="1"/>
              </p:cNvPicPr>
              <p:nvPr/>
            </p:nvPicPr>
            <p:blipFill rotWithShape="1">
              <a:blip r:embed="rId7"/>
              <a:srcRect l="27393" t="21765" r="15133" b="14313"/>
              <a:stretch/>
            </p:blipFill>
            <p:spPr>
              <a:xfrm>
                <a:off x="182203" y="4459787"/>
                <a:ext cx="1266890" cy="97307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8" name="Rectángulo 17"/>
              <p:cNvSpPr/>
              <p:nvPr/>
            </p:nvSpPr>
            <p:spPr>
              <a:xfrm>
                <a:off x="3089877" y="2257134"/>
                <a:ext cx="1023678" cy="30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1000" b="1" i="1" dirty="0" smtClean="0"/>
                  <a:t>Anchoveta</a:t>
                </a:r>
                <a:endParaRPr lang="es-PE" sz="1000" b="1" i="1" dirty="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279672" y="2271656"/>
                <a:ext cx="729142" cy="30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1000" b="1" i="1" dirty="0" smtClean="0"/>
                  <a:t>Bonito</a:t>
                </a:r>
                <a:endParaRPr lang="es-PE" sz="1000" b="1" i="1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2146177" y="2257134"/>
                <a:ext cx="589510" cy="30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1000" b="1" i="1" dirty="0" smtClean="0"/>
                  <a:t>Jurel</a:t>
                </a:r>
                <a:endParaRPr lang="es-PE" sz="1000" b="1" i="1" dirty="0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1157186" y="2269144"/>
                <a:ext cx="5838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1000" b="1" i="1" dirty="0" smtClean="0"/>
                  <a:t>Caballa</a:t>
                </a:r>
                <a:endParaRPr lang="es-PE" sz="1000" b="1" i="1" dirty="0"/>
              </a:p>
            </p:txBody>
          </p:sp>
        </p:grpSp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7" t="32271" r="16252" b="33788"/>
            <a:stretch/>
          </p:blipFill>
          <p:spPr>
            <a:xfrm>
              <a:off x="3111837" y="2458429"/>
              <a:ext cx="689991" cy="17675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5602" y="2375423"/>
              <a:ext cx="675279" cy="359439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34406" y="2434427"/>
              <a:ext cx="694519" cy="293001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250378" y="2434617"/>
              <a:ext cx="560174" cy="246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4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9533</TotalTime>
  <Words>73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Dany Ulloa Espejo</dc:creator>
  <cp:lastModifiedBy>Jsalcedo</cp:lastModifiedBy>
  <cp:revision>159</cp:revision>
  <dcterms:created xsi:type="dcterms:W3CDTF">2021-03-03T21:00:45Z</dcterms:created>
  <dcterms:modified xsi:type="dcterms:W3CDTF">2022-08-09T14:45:59Z</dcterms:modified>
</cp:coreProperties>
</file>